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928257" y="145507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28257" y="1158914"/>
            <a:ext cx="9076509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Copy and label each sentence as “</a:t>
            </a:r>
            <a:r>
              <a:rPr lang="en-US" sz="2953" dirty="0" err="1" smtClean="0"/>
              <a:t>vrai</a:t>
            </a:r>
            <a:r>
              <a:rPr lang="en-US" sz="2953" dirty="0" smtClean="0"/>
              <a:t>” (true) or “faux” (false) based on the photos we saw at the end of last class</a:t>
            </a:r>
            <a:endParaRPr sz="2953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28257" y="2176656"/>
            <a:ext cx="8770571" cy="3651504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Il y avait deux gnous.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Les gnous habitent en Afrique.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Les deux gnous </a:t>
            </a:r>
            <a:r>
              <a:rPr lang="fr-FR" sz="3600" dirty="0" smtClean="0"/>
              <a:t>étaient </a:t>
            </a:r>
            <a:r>
              <a:rPr lang="fr-FR" sz="3600" dirty="0"/>
              <a:t>à la montagne.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Ils mangeaient un objet mystérieux.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28257" y="5305074"/>
            <a:ext cx="9263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err="1" smtClean="0"/>
              <a:t>il</a:t>
            </a:r>
            <a:r>
              <a:rPr lang="en-US" sz="3200" dirty="0" smtClean="0"/>
              <a:t> y </a:t>
            </a:r>
            <a:r>
              <a:rPr lang="en-US" sz="3200" dirty="0" err="1" smtClean="0"/>
              <a:t>avait</a:t>
            </a:r>
            <a:r>
              <a:rPr lang="en-US" sz="3200" dirty="0" smtClean="0"/>
              <a:t> = </a:t>
            </a:r>
            <a:r>
              <a:rPr lang="en-US" sz="3200" dirty="0" smtClean="0">
                <a:solidFill>
                  <a:srgbClr val="7030A0"/>
                </a:solidFill>
              </a:rPr>
              <a:t>there was/were</a:t>
            </a:r>
          </a:p>
          <a:p>
            <a:pPr algn="r"/>
            <a:r>
              <a:rPr lang="en-US" sz="3200" dirty="0" err="1" smtClean="0"/>
              <a:t>étaient</a:t>
            </a:r>
            <a:r>
              <a:rPr lang="en-US" sz="3200" dirty="0" smtClean="0"/>
              <a:t> = </a:t>
            </a:r>
            <a:r>
              <a:rPr lang="en-US" sz="3200" dirty="0" smtClean="0">
                <a:solidFill>
                  <a:srgbClr val="7030A0"/>
                </a:solidFill>
              </a:rPr>
              <a:t>were</a:t>
            </a:r>
          </a:p>
          <a:p>
            <a:pPr algn="r"/>
            <a:r>
              <a:rPr lang="en-US" sz="3200" dirty="0" err="1" smtClean="0"/>
              <a:t>mangeaient</a:t>
            </a:r>
            <a:r>
              <a:rPr lang="en-US" sz="3200" dirty="0" smtClean="0"/>
              <a:t> = </a:t>
            </a:r>
            <a:r>
              <a:rPr lang="en-US" sz="3200" dirty="0" smtClean="0">
                <a:solidFill>
                  <a:srgbClr val="7030A0"/>
                </a:solidFill>
              </a:rPr>
              <a:t>were eating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5687</TotalTime>
  <Words>72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9</cp:revision>
  <dcterms:created xsi:type="dcterms:W3CDTF">2016-09-15T11:19:04Z</dcterms:created>
  <dcterms:modified xsi:type="dcterms:W3CDTF">2016-09-19T11:24:31Z</dcterms:modified>
</cp:coreProperties>
</file>